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dirty="0" smtClean="0"/>
              <a:t>Команда восток-</a:t>
            </a:r>
            <a:r>
              <a:rPr lang="en-US" dirty="0" smtClean="0"/>
              <a:t>union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4789969" cy="35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26573"/>
            <a:ext cx="8229600" cy="833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</a:t>
            </a:r>
            <a:r>
              <a:rPr lang="ru-RU" dirty="0" err="1" smtClean="0"/>
              <a:t>карсавицы</a:t>
            </a:r>
            <a:r>
              <a:rPr lang="ru-RU" dirty="0" smtClean="0"/>
              <a:t> с нашей красотой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день 4\20170203_114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827">
            <a:off x="882165" y="2304625"/>
            <a:ext cx="4348666" cy="32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день 4\20170203_114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249">
            <a:off x="5216041" y="2846412"/>
            <a:ext cx="3557771" cy="26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7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СПАСИБО ЗА ПРОСМОТР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480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готовить мы просто обожаем!</a:t>
            </a:r>
            <a:endParaRPr lang="ru-RU" dirty="0"/>
          </a:p>
        </p:txBody>
      </p:sp>
      <p:pic>
        <p:nvPicPr>
          <p:cNvPr id="4" name="Picture 2" descr="F:\день 4\20170203_092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Готовка идет полным ходом!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день 4\20170203_092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5282002" cy="39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688" y="692696"/>
            <a:ext cx="8229600" cy="689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 ведь тоже нужно составлять!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день 4\20170203_093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" y="2708920"/>
            <a:ext cx="4652302" cy="37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ень 4\20170203_100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73" y="3212976"/>
            <a:ext cx="4108112" cy="30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4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229600" cy="1049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идеи в голову не идут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ень 4\20170203_105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70305"/>
            <a:ext cx="5400600" cy="41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3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99392"/>
            <a:ext cx="8229600" cy="833264"/>
          </a:xfrm>
        </p:spPr>
        <p:txBody>
          <a:bodyPr/>
          <a:lstStyle/>
          <a:p>
            <a:r>
              <a:rPr lang="ru-RU" dirty="0" smtClean="0"/>
              <a:t>Наша красота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день 4\20170203_115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76470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день 4\IMG_20170203_110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286" y="2696182"/>
            <a:ext cx="4506604" cy="33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7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8229600" cy="1828800"/>
          </a:xfrm>
        </p:spPr>
        <p:txBody>
          <a:bodyPr/>
          <a:lstStyle/>
          <a:p>
            <a:r>
              <a:rPr lang="ru-RU" dirty="0" smtClean="0"/>
              <a:t>Наводим красоту!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день 4\20170203_114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9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29600" cy="977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Уже готовая продукция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день 4\20170203_114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505806" cy="26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ень 4\20170203_11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ень 4\20170203_111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8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преподаватели помогают нам!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день 4\20170203_114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04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47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Команда восток-union</vt:lpstr>
      <vt:lpstr>А готовить мы просто обожаем!</vt:lpstr>
      <vt:lpstr>Готовка идет полным ходом!</vt:lpstr>
      <vt:lpstr>Документы ведь тоже нужно составлять!</vt:lpstr>
      <vt:lpstr>А идеи в голову не идут</vt:lpstr>
      <vt:lpstr>Наша красота</vt:lpstr>
      <vt:lpstr>Наводим красоту!</vt:lpstr>
      <vt:lpstr>Уже готовая продукция</vt:lpstr>
      <vt:lpstr>Наши преподаватели помогают нам!</vt:lpstr>
      <vt:lpstr>Наши карсавицы с нашей красотой</vt:lpstr>
      <vt:lpstr>СПАСИБО ЗА ПРОСМОТР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DISTURBED</dc:creator>
  <cp:lastModifiedBy>DISTURBED</cp:lastModifiedBy>
  <cp:revision>8</cp:revision>
  <dcterms:created xsi:type="dcterms:W3CDTF">2017-02-02T05:33:45Z</dcterms:created>
  <dcterms:modified xsi:type="dcterms:W3CDTF">2017-02-03T03:18:52Z</dcterms:modified>
</cp:coreProperties>
</file>